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58" r:id="rId5"/>
    <p:sldId id="265" r:id="rId6"/>
    <p:sldId id="263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303BAD-1E81-D91B-C52E-F8385E444B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38046-7C8D-6EC2-39C4-C0E21077FD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12/4/2022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2427E-1AA1-4144-50AF-A05309B2DF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B49810-1C15-545A-19A2-08D5E4967C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BFDF7CEF-5867-4883-90A5-C35DF67104C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94761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12/4/2022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F4E16C1-FB5F-4046-B619-6BE8600AA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8952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8002-315D-49B1-B10F-137139C4B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896" y="1122363"/>
            <a:ext cx="7276733" cy="3381398"/>
          </a:xfrm>
        </p:spPr>
        <p:txBody>
          <a:bodyPr anchor="b">
            <a:normAutofit/>
          </a:bodyPr>
          <a:lstStyle>
            <a:lvl1pPr algn="l">
              <a:defRPr sz="4800" cap="none"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535E0-4D9C-4DCA-8569-64503C5DC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894" y="4612942"/>
            <a:ext cx="7276733" cy="1181683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83B68-70CF-4A98-948C-6EA4BD68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C2EF9-7F83-4AD3-B3F6-B9D4618D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751B-3464-41CD-B728-A72BB191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6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B5731-248B-49C2-93DE-8A3260C9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4D5C5-3D5A-4F3D-8A08-7053DACF1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5372-3FC6-4227-B2DD-6CB24E65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B1B1-B637-4E46-B64C-F082B54C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567AD-4B78-41F6-B814-726D4BD4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8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74D5E-67E6-4C23-B80A-0C66B5331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76299"/>
            <a:ext cx="2628900" cy="5181601"/>
          </a:xfrm>
        </p:spPr>
        <p:txBody>
          <a:bodyPr vert="eaVert"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EFF2A-08E8-447D-85C7-7D5A9C422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76299"/>
            <a:ext cx="7734300" cy="51816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0030D-E580-4B0C-B5A8-2C8A094D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DCAEB-1B6E-492E-918E-47179AF4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E4A38-A745-436E-9E33-63B9F81C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7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BFD42-94A9-4345-AF38-7D562B50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4C458-A63B-4032-B4EC-732DAC188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855B5-7F2F-408B-800D-92CB34B99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03412-EA6B-43CA-8B3A-F502587C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6E9EE-F895-4ECE-B4B2-586D65ED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7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193F-AFAD-4A9A-B0EF-530DFB19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76299"/>
            <a:ext cx="7876722" cy="37131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1BBE4-9FC1-4F89-B120-1C49D816F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46170"/>
            <a:ext cx="6781301" cy="1048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30A6B-E3FD-4920-8128-C263CA1D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66B85-0649-47DB-AD69-458D8F6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25931-A293-42E9-BDF5-B2AE121D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81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62B-ECD6-47BB-A6F1-92A6033E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B8779-51E9-44D1-9F7B-28F3C6D3C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474" y="2080517"/>
            <a:ext cx="4970124" cy="39773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E8BFB-5295-4C5E-9CB1-E276E9D0E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899" y="2080517"/>
            <a:ext cx="4970124" cy="3977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E22BF-1819-4301-B699-EF5A2F4D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0A2DF-39DE-49C3-A213-3E8423C7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5D3A8-238B-4A68-A9F9-672D2F06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4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D468-D010-4225-B024-DCEF543B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71955"/>
            <a:ext cx="10441236" cy="139835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60A0-FCAB-425A-9ECD-94CDE4F47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926" y="1983242"/>
            <a:ext cx="5007110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986B-07CB-4FB0-9419-2AAB318B8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063" y="2813959"/>
            <a:ext cx="5007110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9D784-7968-4E8B-B704-E42EE8F18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9255" y="1983242"/>
            <a:ext cx="5031769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5754F-08D1-4593-988F-95F0ED1A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9255" y="2813959"/>
            <a:ext cx="5031769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D2E61-83B4-4C8F-BBFE-D9592034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0C136-A664-4013-8073-B0C6BD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E9547-8EE7-461B-9E99-484B11E9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6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E667-0EFA-4EE6-8E4D-20805309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59" y="895440"/>
            <a:ext cx="10138451" cy="1832349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E4825-BB8C-4567-B407-B4452409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38892-25DB-4A4E-9D43-6058C45C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3DDDA-48EF-4B42-9980-4762AF5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53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EFA7D9-6801-4DD0-8D7D-505212F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FA3EA-1519-4178-AC3A-231A5BAA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23DBE-6FD6-4D60-8336-7843B4BD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18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D9AE-CA1A-4751-9B33-0AC09CE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96948"/>
            <a:ext cx="3046410" cy="1479551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F9941-76E5-42B5-8464-C1A7010D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796" y="876300"/>
            <a:ext cx="5758235" cy="51815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785D8-F112-415F-9AB4-5F2AC060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4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0A0B3-4E9C-4FAC-B1D1-2673F7B5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A370A-33F5-48A6-962A-47C0F15D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AD606-A37D-4697-AA7A-EAE4F101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4E0B5E-1030-4A34-AB09-05ACB45CE993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506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1D4C-0A93-40A6-9645-5EF7DE6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89314"/>
            <a:ext cx="3046409" cy="1487185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2F9455-852F-4604-87D4-801E8D5DB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4" y="876300"/>
            <a:ext cx="5943596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42061-B161-4973-9EE4-76D0B73FC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3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CE2E0-050A-4BC2-91DF-7A00811D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AB003-B443-4B96-9DD9-4284E7E1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79DBA-16C0-4FFB-B367-B96169B4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F2BD78-1D6B-4742-9726-75646D91F4AC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17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8CBCD-166B-4F97-A6DF-DAA3BF2B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60" y="876302"/>
            <a:ext cx="10427840" cy="1086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4D6D9-636D-450B-839A-22AE0CED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758" y="2065984"/>
            <a:ext cx="10427841" cy="3903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6CAEC-1EE5-4B71-9646-5C378EEBE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2838" y="6356350"/>
            <a:ext cx="3361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26951E3-958F-4611-B170-D081BA0250F9}" type="datetimeFigureOut">
              <a:rPr lang="en-US" smtClean="0"/>
              <a:pPr/>
              <a:t>12/4/2022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70EF8-70B2-4AFC-8388-691A146AA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87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07DC7-D05C-4038-B51A-F00B7B9C9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0400" y="6356350"/>
            <a:ext cx="617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chemeClr val="tx2"/>
                </a:solidFill>
              </a:defRPr>
            </a:lvl1pPr>
          </a:lstStyle>
          <a:p>
            <a:fld id="{57871EFB-7B9E-4E86-A89E-697E8EBB06F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D4CCDA-06BF-4D2A-B44F-195AEC0B5B22}"/>
              </a:ext>
            </a:extLst>
          </p:cNvPr>
          <p:cNvCxnSpPr>
            <a:cxnSpLocks/>
          </p:cNvCxnSpPr>
          <p:nvPr/>
        </p:nvCxnSpPr>
        <p:spPr>
          <a:xfrm>
            <a:off x="952498" y="6252722"/>
            <a:ext cx="10325101" cy="0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1289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Tx/>
        <a:buNone/>
        <a:defRPr sz="18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50292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F7EA0E-9196-4767-BBF1-F01DC4315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w Angle View Of Clouds In Sky">
            <a:extLst>
              <a:ext uri="{FF2B5EF4-FFF2-40B4-BE49-F238E27FC236}">
                <a16:creationId xmlns:a16="http://schemas.microsoft.com/office/drawing/2014/main" id="{26425DAA-7EC7-7A37-D31F-EA7DFA961C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82" r="6217" b="-1"/>
          <a:stretch/>
        </p:blipFill>
        <p:spPr>
          <a:xfrm>
            <a:off x="20" y="10"/>
            <a:ext cx="9143980" cy="6857989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6F333A-62E0-4AF3-80DE-CFDF4B376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custGeom>
            <a:avLst/>
            <a:gdLst>
              <a:gd name="connsiteX0" fmla="*/ 3153473 w 12192000"/>
              <a:gd name="connsiteY0" fmla="*/ 805938 h 6858000"/>
              <a:gd name="connsiteX1" fmla="*/ 964227 w 12192000"/>
              <a:gd name="connsiteY1" fmla="*/ 2995186 h 6858000"/>
              <a:gd name="connsiteX2" fmla="*/ 964227 w 12192000"/>
              <a:gd name="connsiteY2" fmla="*/ 3263695 h 6858000"/>
              <a:gd name="connsiteX3" fmla="*/ 964227 w 12192000"/>
              <a:gd name="connsiteY3" fmla="*/ 4781551 h 6858000"/>
              <a:gd name="connsiteX4" fmla="*/ 5343237 w 12192000"/>
              <a:gd name="connsiteY4" fmla="*/ 4781551 h 6858000"/>
              <a:gd name="connsiteX5" fmla="*/ 5343237 w 12192000"/>
              <a:gd name="connsiteY5" fmla="*/ 2995186 h 6858000"/>
              <a:gd name="connsiteX6" fmla="*/ 3153992 w 12192000"/>
              <a:gd name="connsiteY6" fmla="*/ 805938 h 6858000"/>
              <a:gd name="connsiteX7" fmla="*/ 0 w 12192000"/>
              <a:gd name="connsiteY7" fmla="*/ 0 h 6858000"/>
              <a:gd name="connsiteX8" fmla="*/ 12192000 w 12192000"/>
              <a:gd name="connsiteY8" fmla="*/ 0 h 6858000"/>
              <a:gd name="connsiteX9" fmla="*/ 12192000 w 12192000"/>
              <a:gd name="connsiteY9" fmla="*/ 6858000 h 6858000"/>
              <a:gd name="connsiteX10" fmla="*/ 0 w 12192000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6858000">
                <a:moveTo>
                  <a:pt x="3153473" y="805938"/>
                </a:moveTo>
                <a:cubicBezTo>
                  <a:pt x="1944364" y="805938"/>
                  <a:pt x="964227" y="1786104"/>
                  <a:pt x="964227" y="2995186"/>
                </a:cubicBezTo>
                <a:lnTo>
                  <a:pt x="964227" y="3263695"/>
                </a:lnTo>
                <a:lnTo>
                  <a:pt x="964227" y="4781551"/>
                </a:lnTo>
                <a:lnTo>
                  <a:pt x="5343237" y="4781551"/>
                </a:lnTo>
                <a:lnTo>
                  <a:pt x="5343237" y="2995186"/>
                </a:lnTo>
                <a:cubicBezTo>
                  <a:pt x="5343237" y="1786104"/>
                  <a:pt x="4363097" y="805938"/>
                  <a:pt x="3153992" y="805938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6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950DE-8484-87D9-9A14-9B738FEEB9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6670" y="5164837"/>
            <a:ext cx="7791023" cy="1569660"/>
          </a:xfrm>
        </p:spPr>
        <p:txBody>
          <a:bodyPr anchor="ctr">
            <a:sp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Decisions: Some Wise, Others Unwise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2E39B-17FA-68F9-DC39-41F0BB4EC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9238" y="2229169"/>
            <a:ext cx="4416046" cy="2278765"/>
          </a:xfrm>
        </p:spPr>
        <p:txBody>
          <a:bodyPr anchor="b">
            <a:spAutoFit/>
          </a:bodyPr>
          <a:lstStyle/>
          <a:p>
            <a:pPr algn="r"/>
            <a:r>
              <a:rPr lang="en-US" sz="2400" b="1" cap="none" dirty="0">
                <a:solidFill>
                  <a:srgbClr val="FFFFFF"/>
                </a:solidFill>
              </a:rPr>
              <a:t>Joel 3:14</a:t>
            </a:r>
            <a:r>
              <a:rPr lang="en-US" sz="2400" cap="none" dirty="0">
                <a:solidFill>
                  <a:srgbClr val="FFFFFF"/>
                </a:solidFill>
              </a:rPr>
              <a:t>, </a:t>
            </a:r>
            <a:r>
              <a:rPr lang="en-US" sz="2400" i="1" cap="none" dirty="0">
                <a:solidFill>
                  <a:srgbClr val="FFFFFF"/>
                </a:solidFill>
              </a:rPr>
              <a:t>“</a:t>
            </a:r>
            <a:r>
              <a:rPr lang="en-US" sz="2400" b="1" i="1" cap="none" dirty="0">
                <a:solidFill>
                  <a:srgbClr val="FFFFFF"/>
                </a:solidFill>
              </a:rPr>
              <a:t>Multitudes, multitudes in the valley of decision! For the day of Jehovah is near in the valley of decision</a:t>
            </a:r>
            <a:r>
              <a:rPr lang="en-US" sz="2400" i="1" cap="none" dirty="0">
                <a:solidFill>
                  <a:srgbClr val="FFFFFF"/>
                </a:solidFill>
              </a:rPr>
              <a:t>.”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6BEECB0-0766-4C59-B86E-5D26B7D8E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6242" y="5150063"/>
            <a:ext cx="7743826" cy="0"/>
          </a:xfrm>
          <a:prstGeom prst="line">
            <a:avLst/>
          </a:prstGeom>
          <a:ln w="1079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67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6383-D13B-C668-5F5D-CC6E26F2E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758" y="2065984"/>
            <a:ext cx="8101737" cy="341792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i="0" u="sng" strike="noStrike" baseline="0" dirty="0">
                <a:solidFill>
                  <a:schemeClr val="tx1"/>
                </a:solidFill>
              </a:rPr>
              <a:t>God is the founder of the family</a:t>
            </a:r>
            <a:r>
              <a:rPr lang="en-US" sz="2800" b="1" i="0" u="none" strike="noStrike" baseline="0" dirty="0">
                <a:solidFill>
                  <a:schemeClr val="tx1"/>
                </a:solidFill>
              </a:rPr>
              <a:t>.</a:t>
            </a:r>
          </a:p>
          <a:p>
            <a:r>
              <a:rPr lang="en-US" sz="2800" b="0" i="0" u="none" strike="noStrike" baseline="0" dirty="0">
                <a:solidFill>
                  <a:schemeClr val="tx1"/>
                </a:solidFill>
              </a:rPr>
              <a:t>In His infinite wisdom God saw that it was not good for the man to be alone, and He made for him a suitable companion.</a:t>
            </a:r>
          </a:p>
          <a:p>
            <a:r>
              <a:rPr lang="en-US" sz="2800" b="0" i="0" u="none" strike="noStrike" baseline="0" dirty="0">
                <a:solidFill>
                  <a:schemeClr val="tx1"/>
                </a:solidFill>
              </a:rPr>
              <a:t>Man and woman ideally meet the needs of each other.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B8969A-A6E1-16DC-93A5-08568A9F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60" y="239583"/>
            <a:ext cx="8024733" cy="144655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“Look Before You Leap!” Into Marriage!</a:t>
            </a:r>
          </a:p>
        </p:txBody>
      </p:sp>
    </p:spTree>
    <p:extLst>
      <p:ext uri="{BB962C8B-B14F-4D97-AF65-F5344CB8AC3E}">
        <p14:creationId xmlns:p14="http://schemas.microsoft.com/office/powerpoint/2010/main" val="179322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6383-D13B-C668-5F5D-CC6E26F2E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" y="1894534"/>
            <a:ext cx="8837195" cy="4355038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800" b="1" i="0" u="sng" strike="noStrike" baseline="0" dirty="0">
                <a:solidFill>
                  <a:schemeClr val="tx1"/>
                </a:solidFill>
              </a:rPr>
              <a:t>God is the founder of the family</a:t>
            </a:r>
            <a:r>
              <a:rPr lang="en-US" sz="2800" b="1" i="0" u="none" strike="noStrike" baseline="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God instructed them 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“be fruitful and multiply”</a:t>
            </a:r>
            <a:br>
              <a:rPr lang="en-US" sz="2800" b="0" i="1" u="none" strike="noStrike" baseline="0" dirty="0">
                <a:solidFill>
                  <a:schemeClr val="tx1"/>
                </a:solidFill>
              </a:rPr>
            </a:br>
            <a:r>
              <a:rPr lang="en-US" sz="2800" b="0" u="none" strike="noStrike" baseline="0" dirty="0">
                <a:solidFill>
                  <a:schemeClr val="tx1"/>
                </a:solidFill>
              </a:rPr>
              <a:t>Genesis 1:28.</a:t>
            </a:r>
          </a:p>
          <a:p>
            <a:pPr>
              <a:lnSpc>
                <a:spcPct val="100000"/>
              </a:lnSpc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It was then in the divine plan for all time that a man should, 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“Leave father and mother and shall cleave unto his wife and they shall become one flesh”</a:t>
            </a:r>
            <a:r>
              <a:rPr lang="en-US" sz="2800" b="0" u="none" strike="noStrike" baseline="0" dirty="0">
                <a:solidFill>
                  <a:schemeClr val="tx1"/>
                </a:solidFill>
              </a:rPr>
              <a:t> Genesis 2:24</a:t>
            </a:r>
          </a:p>
          <a:p>
            <a:pPr>
              <a:lnSpc>
                <a:spcPct val="100000"/>
              </a:lnSpc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This union was ordained of God, and man was not </a:t>
            </a:r>
            <a:r>
              <a:rPr lang="en-US" sz="2800" b="0" i="1" u="none" strike="noStrike" baseline="0" dirty="0">
                <a:solidFill>
                  <a:schemeClr val="tx1"/>
                </a:solidFill>
              </a:rPr>
              <a:t>to “put asunder what God hath joined together.”</a:t>
            </a:r>
            <a:br>
              <a:rPr lang="en-US" sz="2800" b="0" i="1" u="none" strike="noStrike" baseline="0" dirty="0">
                <a:solidFill>
                  <a:schemeClr val="tx1"/>
                </a:solidFill>
              </a:rPr>
            </a:br>
            <a:r>
              <a:rPr lang="en-US" sz="2800" b="0" u="none" strike="noStrike" baseline="0" dirty="0">
                <a:solidFill>
                  <a:schemeClr val="tx1"/>
                </a:solidFill>
              </a:rPr>
              <a:t>Matthew 19:6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50B7A7-CA37-E781-77AB-9670BCB79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060" y="239583"/>
            <a:ext cx="8024733" cy="144655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“Look Before You Leap!” Into Marriage!</a:t>
            </a:r>
          </a:p>
        </p:txBody>
      </p:sp>
    </p:spTree>
    <p:extLst>
      <p:ext uri="{BB962C8B-B14F-4D97-AF65-F5344CB8AC3E}">
        <p14:creationId xmlns:p14="http://schemas.microsoft.com/office/powerpoint/2010/main" val="240748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AEABF-2DFB-C02C-57A5-CC33C3F56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059" y="1711593"/>
            <a:ext cx="7986234" cy="4537139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3200" u="sng" dirty="0">
                <a:solidFill>
                  <a:schemeClr val="tx1"/>
                </a:solidFill>
              </a:rPr>
              <a:t>Adam and Eve</a:t>
            </a:r>
            <a:r>
              <a:rPr lang="en-US" sz="3200" dirty="0">
                <a:solidFill>
                  <a:schemeClr val="tx1"/>
                </a:solidFill>
              </a:rPr>
              <a:t>. Genesis 2:16-17; 3:6</a:t>
            </a:r>
          </a:p>
          <a:p>
            <a:pPr lvl="1">
              <a:lnSpc>
                <a:spcPct val="100000"/>
              </a:lnSpc>
            </a:pPr>
            <a:r>
              <a:rPr lang="en-US" sz="2800" i="0" dirty="0">
                <a:solidFill>
                  <a:schemeClr val="tx1"/>
                </a:solidFill>
              </a:rPr>
              <a:t>Look at what Adam’s wrong decision cost! </a:t>
            </a:r>
            <a:br>
              <a:rPr lang="en-US" sz="2800" i="0" dirty="0">
                <a:solidFill>
                  <a:schemeClr val="tx1"/>
                </a:solidFill>
              </a:rPr>
            </a:br>
            <a:r>
              <a:rPr lang="en-US" sz="2800" i="0" dirty="0">
                <a:solidFill>
                  <a:schemeClr val="tx1"/>
                </a:solidFill>
              </a:rPr>
              <a:t>1 Corinthians 15:21-22, </a:t>
            </a:r>
            <a:r>
              <a:rPr lang="en-US" sz="2800" dirty="0">
                <a:solidFill>
                  <a:schemeClr val="tx1"/>
                </a:solidFill>
              </a:rPr>
              <a:t>“For since by man (came) death, by man (came) also the resurrection of the dead. For as in Adam all die, so also in Christ shall all be made alive.”</a:t>
            </a:r>
          </a:p>
          <a:p>
            <a:pPr>
              <a:lnSpc>
                <a:spcPct val="100000"/>
              </a:lnSpc>
            </a:pPr>
            <a:r>
              <a:rPr lang="en-US" sz="3200" u="sng" dirty="0">
                <a:solidFill>
                  <a:schemeClr val="tx1"/>
                </a:solidFill>
              </a:rPr>
              <a:t>Cain</a:t>
            </a:r>
            <a:r>
              <a:rPr lang="en-US" sz="3200" dirty="0">
                <a:solidFill>
                  <a:schemeClr val="tx1"/>
                </a:solidFill>
              </a:rPr>
              <a:t>. Genesis 4:1-16</a:t>
            </a:r>
          </a:p>
          <a:p>
            <a:pPr>
              <a:lnSpc>
                <a:spcPct val="100000"/>
              </a:lnSpc>
            </a:pPr>
            <a:r>
              <a:rPr lang="en-US" sz="3200" u="sng" dirty="0">
                <a:solidFill>
                  <a:schemeClr val="tx1"/>
                </a:solidFill>
              </a:rPr>
              <a:t>Abraham’s nephew, Lot</a:t>
            </a:r>
            <a:r>
              <a:rPr lang="en-US" sz="3200" dirty="0">
                <a:solidFill>
                  <a:schemeClr val="tx1"/>
                </a:solidFill>
              </a:rPr>
              <a:t>! Genesis 13:8-12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(cf. Genesis 19:26).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F05E9E5-AE90-6978-A89C-23E6F2D4E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84" y="23296"/>
            <a:ext cx="8437116" cy="1446550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Bible Examples Of Unwise Decisions.</a:t>
            </a:r>
          </a:p>
        </p:txBody>
      </p:sp>
    </p:spTree>
    <p:extLst>
      <p:ext uri="{BB962C8B-B14F-4D97-AF65-F5344CB8AC3E}">
        <p14:creationId xmlns:p14="http://schemas.microsoft.com/office/powerpoint/2010/main" val="424402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AEABF-2DFB-C02C-57A5-CC33C3F56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1349642"/>
            <a:ext cx="8829675" cy="4900059"/>
          </a:xfrm>
        </p:spPr>
        <p:txBody>
          <a:bodyPr wrap="square">
            <a:spAutoFit/>
          </a:bodyPr>
          <a:lstStyle/>
          <a:p>
            <a:r>
              <a:rPr lang="en-US" sz="2800" u="sng" dirty="0" err="1">
                <a:solidFill>
                  <a:schemeClr val="tx1"/>
                </a:solidFill>
              </a:rPr>
              <a:t>Achan</a:t>
            </a:r>
            <a:r>
              <a:rPr lang="en-US" sz="2800" dirty="0">
                <a:solidFill>
                  <a:schemeClr val="tx1"/>
                </a:solidFill>
              </a:rPr>
              <a:t>. Joshua 6-7</a:t>
            </a:r>
          </a:p>
          <a:p>
            <a:r>
              <a:rPr lang="en-US" sz="2800" u="sng" dirty="0">
                <a:solidFill>
                  <a:schemeClr val="tx1"/>
                </a:solidFill>
              </a:rPr>
              <a:t>David</a:t>
            </a:r>
            <a:r>
              <a:rPr lang="en-US" sz="2800" dirty="0">
                <a:solidFill>
                  <a:schemeClr val="tx1"/>
                </a:solidFill>
              </a:rPr>
              <a:t>. 2 Samuel 11-12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May we heed the words of this great hero of faith to his son Solomon …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1 Chronicles 28:9, </a:t>
            </a:r>
            <a:r>
              <a:rPr lang="en-US" sz="2400" dirty="0">
                <a:solidFill>
                  <a:schemeClr val="tx1"/>
                </a:solidFill>
              </a:rPr>
              <a:t>“And thou, Solomon my son, know thou the God of thy father, and serve him with a perfect heart and with a willing mind; for Jehovah searcheth all hearts, and understandeth all the imaginations of the thoughts: if thou seek him, he will be found of thee; but if thou forsake him, he will cast thee off for ever.”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B07AB92-ACE2-8E78-5CDE-CFB99C86E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84" y="23296"/>
            <a:ext cx="8437116" cy="1446550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Bible Examples Of Unwise Decisions.</a:t>
            </a:r>
          </a:p>
        </p:txBody>
      </p:sp>
    </p:spTree>
    <p:extLst>
      <p:ext uri="{BB962C8B-B14F-4D97-AF65-F5344CB8AC3E}">
        <p14:creationId xmlns:p14="http://schemas.microsoft.com/office/powerpoint/2010/main" val="342891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29DA4-33ED-1120-02C2-90F87C271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984" y="700405"/>
            <a:ext cx="8437116" cy="76944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Bible Examples Of Wise Decisions.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AEABF-2DFB-C02C-57A5-CC33C3F56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84" y="1806842"/>
            <a:ext cx="7986234" cy="3255891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Wise Choices!!! Hebrews 11</a:t>
            </a:r>
          </a:p>
          <a:p>
            <a:pPr marL="0" indent="0">
              <a:buNone/>
            </a:pP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Decision is ours! Joshua 24:15; </a:t>
            </a:r>
            <a:br>
              <a:rPr lang="en-US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1 Kings 18:21</a:t>
            </a:r>
          </a:p>
        </p:txBody>
      </p:sp>
    </p:spTree>
    <p:extLst>
      <p:ext uri="{BB962C8B-B14F-4D97-AF65-F5344CB8AC3E}">
        <p14:creationId xmlns:p14="http://schemas.microsoft.com/office/powerpoint/2010/main" val="230347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aultVTI">
  <a:themeElements>
    <a:clrScheme name="AnalogousFromLightSeedLeftStep">
      <a:dk1>
        <a:srgbClr val="000000"/>
      </a:dk1>
      <a:lt1>
        <a:srgbClr val="FFFFFF"/>
      </a:lt1>
      <a:dk2>
        <a:srgbClr val="243241"/>
      </a:dk2>
      <a:lt2>
        <a:srgbClr val="E2E5E8"/>
      </a:lt2>
      <a:accent1>
        <a:srgbClr val="BA9C80"/>
      </a:accent1>
      <a:accent2>
        <a:srgbClr val="BA827F"/>
      </a:accent2>
      <a:accent3>
        <a:srgbClr val="C594A6"/>
      </a:accent3>
      <a:accent4>
        <a:srgbClr val="BA7FAD"/>
      </a:accent4>
      <a:accent5>
        <a:srgbClr val="BC94C5"/>
      </a:accent5>
      <a:accent6>
        <a:srgbClr val="967FBA"/>
      </a:accent6>
      <a:hlink>
        <a:srgbClr val="5E85A8"/>
      </a:hlink>
      <a:folHlink>
        <a:srgbClr val="7F7F7F"/>
      </a:folHlink>
    </a:clrScheme>
    <a:fontScheme name="Custom 5">
      <a:majorFont>
        <a:latin typeface="Georgia Pro Light"/>
        <a:ea typeface=""/>
        <a:cs typeface=""/>
      </a:majorFont>
      <a:minorFont>
        <a:latin typeface="Georgia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ultVTI" id="{144E1EB0-F9F9-4F8D-8264-A2820BA0C47A}" vid="{3A992A48-7697-4A22-A884-B4A11E6218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388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 Pro Light</vt:lpstr>
      <vt:lpstr>VaultVTI</vt:lpstr>
      <vt:lpstr>Decisions: Some Wise, Others Unwise</vt:lpstr>
      <vt:lpstr>“Look Before You Leap!” Into Marriage!</vt:lpstr>
      <vt:lpstr>“Look Before You Leap!” Into Marriage!</vt:lpstr>
      <vt:lpstr>Bible Examples Of Unwise Decisions.</vt:lpstr>
      <vt:lpstr>Bible Examples Of Unwise Decisions.</vt:lpstr>
      <vt:lpstr>Bible Examples Of Wise Decisions.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Decisions: Some Wise, Others Otherwise</dc:title>
  <dc:creator>mgalloway2715@gmail.com</dc:creator>
  <cp:lastModifiedBy>Richard Lidh</cp:lastModifiedBy>
  <cp:revision>8</cp:revision>
  <cp:lastPrinted>2022-12-04T22:15:25Z</cp:lastPrinted>
  <dcterms:created xsi:type="dcterms:W3CDTF">2022-12-03T22:31:50Z</dcterms:created>
  <dcterms:modified xsi:type="dcterms:W3CDTF">2022-12-04T22:15:42Z</dcterms:modified>
</cp:coreProperties>
</file>